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9173B2CD-186E-4776-8196-F4C21466F11E}" type="datetimeFigureOut">
              <a:rPr lang="en-US" smtClean="0"/>
              <a:t>9/8/2011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45798C37-9270-4264-9349-77A980191281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762000"/>
            <a:ext cx="7117180" cy="1470025"/>
          </a:xfrm>
        </p:spPr>
        <p:txBody>
          <a:bodyPr/>
          <a:lstStyle/>
          <a:p>
            <a:r>
              <a:rPr lang="en-US" sz="5400" dirty="0" smtClean="0"/>
              <a:t>Short Stories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Sept. </a:t>
            </a:r>
            <a:r>
              <a:rPr lang="en-US" sz="4800" smtClean="0"/>
              <a:t>8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017432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Thinker</a:t>
            </a:r>
          </a:p>
          <a:p>
            <a:r>
              <a:rPr lang="en-US" sz="3600" dirty="0" smtClean="0"/>
              <a:t>Short quiz on part of story you were to read for homework.</a:t>
            </a:r>
          </a:p>
          <a:p>
            <a:r>
              <a:rPr lang="en-US" sz="3600" dirty="0" smtClean="0"/>
              <a:t>Continue story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93840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Find a partner and do the active reading sheet.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18331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could go back in time, what time period do you think would be the best to live in? Why?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06694606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11</TotalTime>
  <Words>58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Autumn</vt:lpstr>
      <vt:lpstr>Short Stories</vt:lpstr>
      <vt:lpstr>Agenda</vt:lpstr>
      <vt:lpstr>Partner</vt:lpstr>
      <vt:lpstr>Thinker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Stories</dc:title>
  <dc:creator>Angie McCall</dc:creator>
  <cp:lastModifiedBy>Angie McCall</cp:lastModifiedBy>
  <cp:revision>4</cp:revision>
  <dcterms:created xsi:type="dcterms:W3CDTF">2011-09-07T14:19:27Z</dcterms:created>
  <dcterms:modified xsi:type="dcterms:W3CDTF">2011-09-08T15:04:22Z</dcterms:modified>
</cp:coreProperties>
</file>